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png" ContentType="image/png"/>
  <Override PartName="/ppt/presProps.xml" ContentType="application/vnd.openxmlformats-officedocument.presentationml.presProps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D4F5CBC-5068-45FC-ACD1-591B7F569FB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DD97A6F-A375-43C0-BF18-8C481519896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214C5AD-1424-4BB9-BC06-1EE2617122ED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FC95083-D068-4902-B384-82883CFF6982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70A99E6-55EB-4A98-9233-4F2E2911E00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A0DD568-4598-4000-B782-272E93B78B2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1554EA1-6DDD-4CFD-9CE4-D889B078C61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41372D5-EC51-4349-83A5-1DA8F63BBB7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39EF151-CF5C-415D-A6BA-2077CF42497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9CC98E0-2841-4A31-9DE3-94F8FABEC45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155297C-C4C2-49B8-A494-DE3D05EA203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244281A-736F-4ECC-A122-F9AF7A65D0D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nl-NL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nl-NL" sz="4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32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28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nl-N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nl-NL" sz="1400" spc="-1" strike="noStrike">
                <a:solidFill>
                  <a:srgbClr val="000000"/>
                </a:solidFill>
                <a:latin typeface="Times New Roman"/>
              </a:rPr>
              <a:t>&lt;datum/tijd&gt;</a:t>
            </a:r>
            <a:endParaRPr b="0" lang="nl-N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nl-N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nl-NL" sz="1400" spc="-1" strike="noStrike">
                <a:solidFill>
                  <a:srgbClr val="000000"/>
                </a:solidFill>
                <a:latin typeface="Times New Roman"/>
              </a:rPr>
              <a:t>&lt;voettekst&gt;</a:t>
            </a:r>
            <a:endParaRPr b="0" lang="nl-N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nl-N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E6FBB93A-32E5-462D-9763-1B14F1DDBE82}" type="slidenum">
              <a:rPr b="0" lang="nl-NL" sz="1400" spc="-1" strike="noStrike">
                <a:solidFill>
                  <a:srgbClr val="000000"/>
                </a:solidFill>
                <a:latin typeface="Times New Roman"/>
              </a:rPr>
              <a:t>&lt;nummer&gt;</a:t>
            </a:fld>
            <a:endParaRPr b="0" lang="nl-NL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" descr=""/>
          <p:cNvPicPr/>
          <p:nvPr/>
        </p:nvPicPr>
        <p:blipFill>
          <a:blip r:embed="rId1"/>
          <a:stretch/>
        </p:blipFill>
        <p:spPr>
          <a:xfrm>
            <a:off x="5400000" y="1109160"/>
            <a:ext cx="4140000" cy="2490840"/>
          </a:xfrm>
          <a:prstGeom prst="rect">
            <a:avLst/>
          </a:prstGeom>
          <a:ln w="0">
            <a:noFill/>
          </a:ln>
        </p:spPr>
      </p:pic>
      <p:sp>
        <p:nvSpPr>
          <p:cNvPr id="42" name=""/>
          <p:cNvSpPr/>
          <p:nvPr/>
        </p:nvSpPr>
        <p:spPr>
          <a:xfrm>
            <a:off x="3780000" y="1440000"/>
            <a:ext cx="1440000" cy="360000"/>
          </a:xfrm>
          <a:prstGeom prst="leftArrow">
            <a:avLst>
              <a:gd name="adj1" fmla="val 50000"/>
              <a:gd name="adj2" fmla="val 100000"/>
            </a:avLst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"/>
          <p:cNvSpPr/>
          <p:nvPr/>
        </p:nvSpPr>
        <p:spPr>
          <a:xfrm>
            <a:off x="1260000" y="1080000"/>
            <a:ext cx="234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r>
              <a:rPr b="0" lang="nl-NL" sz="1800" spc="-1" strike="noStrike">
                <a:solidFill>
                  <a:srgbClr val="ffffff"/>
                </a:solidFill>
                <a:latin typeface="Arial"/>
              </a:rPr>
              <a:t>1. Saldeer per jaar</a:t>
            </a:r>
            <a:endParaRPr b="0" lang="nl-NL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" name=""/>
          <p:cNvSpPr/>
          <p:nvPr/>
        </p:nvSpPr>
        <p:spPr>
          <a:xfrm>
            <a:off x="1260000" y="2340000"/>
            <a:ext cx="234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r>
              <a:rPr b="0" lang="nl-NL" sz="1800" spc="-1" strike="noStrike">
                <a:solidFill>
                  <a:srgbClr val="ffffff"/>
                </a:solidFill>
                <a:latin typeface="Arial"/>
              </a:rPr>
              <a:t>2. Vul indien nodig aan per jaar en distribueer per jaar</a:t>
            </a:r>
            <a:endParaRPr b="0" lang="nl-NL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5" name=""/>
          <p:cNvSpPr/>
          <p:nvPr/>
        </p:nvSpPr>
        <p:spPr>
          <a:xfrm>
            <a:off x="3780000" y="2700000"/>
            <a:ext cx="1440000" cy="360000"/>
          </a:xfrm>
          <a:prstGeom prst="leftArrow">
            <a:avLst>
              <a:gd name="adj1" fmla="val 50000"/>
              <a:gd name="adj2" fmla="val 100000"/>
            </a:avLst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Application>LibreOffice/7.4.7.2$Linux_X86_64 LibreOffice_project/40$Build-2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2023-09-21T14:22:52Z</dcterms:created>
  <dc:creator/>
  <dc:description/>
  <dc:language>nl-NL</dc:language>
  <cp:lastModifiedBy/>
  <dcterms:modified xsi:type="dcterms:W3CDTF">2023-09-21T17:13:42Z</dcterms:modified>
  <cp:revision>5</cp:revision>
  <dc:subject/>
  <dc:title/>
</cp:coreProperties>
</file>